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60" r:id="rId6"/>
    <p:sldId id="267" r:id="rId7"/>
    <p:sldId id="268" r:id="rId8"/>
    <p:sldId id="263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Do Hyeon" panose="020B0600000101010101" charset="-127"/>
      <p:regular r:id="rId14"/>
    </p:embeddedFont>
    <p:embeddedFont>
      <p:font typeface="Source Han Sans KR" panose="020B0600000101010101" charset="-127"/>
      <p:regular r:id="rId15"/>
    </p:embeddedFont>
    <p:embeddedFont>
      <p:font typeface="Source Han Sans KR Bold" panose="020B0600000101010101" charset="-127"/>
      <p:regular r:id="rId16"/>
    </p:embeddedFont>
    <p:embeddedFont>
      <p:font typeface="Source Han Sans KR Medium" panose="020B0600000101010101" charset="-127"/>
      <p:regular r:id="rId17"/>
    </p:embeddedFont>
    <p:embeddedFont>
      <p:font typeface="Arial Black" panose="020B0A04020102020204" pitchFamily="34" charset="0"/>
      <p:bold r:id="rId18"/>
    </p:embeddedFont>
    <p:embeddedFont>
      <p:font typeface="Bruno" panose="020B0600000101010101" charset="-79"/>
      <p:regular r:id="rId19"/>
    </p:embeddedFont>
    <p:embeddedFont>
      <p:font typeface="Cascadia Mono" panose="020B0609020000020004" pitchFamily="49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HY견고딕" panose="02030600000101010101" pitchFamily="18" charset="-127"/>
      <p:regular r:id="rId28"/>
    </p:embeddedFont>
    <p:embeddedFont>
      <p:font typeface="HY엽서M" panose="0203060000010101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MovieInfoAPP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7" name="그림 6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0CCD7D53-B2FC-5BF4-C62C-95CC03E7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3376958"/>
            <a:ext cx="529341" cy="5293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Cascadia Mono" panose="020B0609020000020004" pitchFamily="49" charset="0"/>
              <a:ea typeface="HY엽서M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텍스트 기반의 평점 및 리뷰 제공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그래프 및 데이터 분석 부재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커뮤니티 게시판 형태로 정보가 분산되어 있어 한눈에 보기 어려움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광고성 리뷰 및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별점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조작 가능성이 높아 신뢰도가 낮음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특정 사용자 중심의 의견이 많아 객관적 평가 부족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기존 사이트에서는 예고편 제공이 제한적이며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기능이 없음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819400" y="3075209"/>
            <a:ext cx="13411200" cy="413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admin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전용 리뷰 신고 페이지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해당 유저 탈퇴 및 게시글 삭제 기능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  <a:endParaRPr lang="en-US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실시간 박스오피스 정보 제공</a:t>
            </a:r>
          </a:p>
          <a:p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리뷰 작성 및 추천 기능</a:t>
            </a:r>
          </a:p>
          <a:p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위치 기반 영화관 검색</a:t>
            </a:r>
          </a:p>
          <a:p>
            <a:pPr algn="l">
              <a:lnSpc>
                <a:spcPts val="3655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예고편 보기</a:t>
            </a:r>
            <a:endParaRPr lang="en-US" altLang="ko-KR" sz="2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l">
              <a:lnSpc>
                <a:spcPts val="3655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공공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데이터를 활용한 데이터 관리 및 시각화</a:t>
            </a:r>
            <a:endParaRPr lang="en-US" altLang="ko-KR" sz="2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l">
              <a:lnSpc>
                <a:spcPts val="3655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리뷰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추천수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6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댓글수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조회수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별  순위</a:t>
            </a:r>
            <a:endParaRPr lang="en-US" altLang="ko-KR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3655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신고 리뷰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admin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계정으로 수정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삭제 및 작성자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ID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탈퇴 기능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신뢰도 높은 리뷰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FFC79AD-5E7E-703F-BD13-7192E508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004611"/>
            <a:ext cx="11811000" cy="8488307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15A7E619-7B02-5535-F2A3-C9DEDA43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96" y="10406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: Python,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Gunicorn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Gevent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0087565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: HTML, CSS,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3126897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라이브러리</a:t>
            </a:r>
            <a:r>
              <a:rPr 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: pandas, requests, </a:t>
            </a:r>
            <a:r>
              <a:rPr lang="en-US" sz="3999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BeautifulSoup</a:t>
            </a:r>
            <a:endParaRPr lang="en-US" sz="3999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3277403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 : </a:t>
            </a:r>
            <a:r>
              <a:rPr lang="en-US" sz="3999" b="1" dirty="0" err="1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Mysql</a:t>
            </a:r>
            <a:endParaRPr lang="en-US" sz="3999" b="1" dirty="0">
              <a:solidFill>
                <a:srgbClr val="00B0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09EDB7D-2871-AC1B-2037-4F09A90990E0}"/>
              </a:ext>
            </a:extLst>
          </p:cNvPr>
          <p:cNvSpPr/>
          <p:nvPr/>
        </p:nvSpPr>
        <p:spPr>
          <a:xfrm>
            <a:off x="2121568" y="6484749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B28CE9F-AFFD-0081-C593-A308AB8EEFE1}"/>
              </a:ext>
            </a:extLst>
          </p:cNvPr>
          <p:cNvSpPr txBox="1"/>
          <p:nvPr/>
        </p:nvSpPr>
        <p:spPr>
          <a:xfrm>
            <a:off x="2942635" y="6295209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API :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Kakaomap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 API,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Youtube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 API, </a:t>
            </a: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영화 공공데이터 </a:t>
            </a:r>
            <a:r>
              <a:rPr lang="en-US" altLang="ko-KR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API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57C4D-A698-0485-7621-466089D3E91B}"/>
              </a:ext>
            </a:extLst>
          </p:cNvPr>
          <p:cNvSpPr/>
          <p:nvPr/>
        </p:nvSpPr>
        <p:spPr>
          <a:xfrm>
            <a:off x="2394866" y="5728981"/>
            <a:ext cx="3497232" cy="20977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6505D-E312-AB6F-EFAD-6950541EE22F}"/>
              </a:ext>
            </a:extLst>
          </p:cNvPr>
          <p:cNvSpPr txBox="1"/>
          <p:nvPr/>
        </p:nvSpPr>
        <p:spPr>
          <a:xfrm>
            <a:off x="2508478" y="5818417"/>
            <a:ext cx="2229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Window</a:t>
            </a:r>
            <a:r>
              <a:rPr lang="ko-KR" altLang="en-US" sz="1600" b="1" dirty="0">
                <a:latin typeface="Consolas" panose="020B0609020204030204" pitchFamily="49" charset="0"/>
              </a:rPr>
              <a:t>운영체제 </a:t>
            </a:r>
            <a:r>
              <a:rPr lang="en-US" altLang="ko-KR" sz="1600" b="1" dirty="0">
                <a:latin typeface="Consolas" panose="020B0609020204030204" pitchFamily="49" charset="0"/>
              </a:rPr>
              <a:t>(OS)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EF96CC-A55E-4A83-FA35-337AA826F555}"/>
              </a:ext>
            </a:extLst>
          </p:cNvPr>
          <p:cNvSpPr/>
          <p:nvPr/>
        </p:nvSpPr>
        <p:spPr>
          <a:xfrm>
            <a:off x="11956719" y="5550670"/>
            <a:ext cx="2821467" cy="18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4C8CB-8CAD-5B05-B839-30912ED72DB2}"/>
              </a:ext>
            </a:extLst>
          </p:cNvPr>
          <p:cNvSpPr txBox="1"/>
          <p:nvPr/>
        </p:nvSpPr>
        <p:spPr>
          <a:xfrm>
            <a:off x="11947667" y="5584288"/>
            <a:ext cx="220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Linux</a:t>
            </a:r>
            <a:r>
              <a:rPr lang="ko-KR" altLang="en-US" sz="1600" b="1" dirty="0">
                <a:latin typeface="Consolas" panose="020B0609020204030204" pitchFamily="49" charset="0"/>
              </a:rPr>
              <a:t>운영체제 </a:t>
            </a:r>
            <a:r>
              <a:rPr lang="en-US" altLang="ko-KR" sz="1600" b="1" dirty="0">
                <a:latin typeface="Consolas" panose="020B0609020204030204" pitchFamily="49" charset="0"/>
              </a:rPr>
              <a:t>(OS)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F895B3-DB9A-2596-CD54-5C410AD07D46}"/>
              </a:ext>
            </a:extLst>
          </p:cNvPr>
          <p:cNvSpPr txBox="1"/>
          <p:nvPr/>
        </p:nvSpPr>
        <p:spPr>
          <a:xfrm>
            <a:off x="3156866" y="6610203"/>
            <a:ext cx="246776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Project Folder/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- </a:t>
            </a:r>
            <a:r>
              <a:rPr lang="ko-KR" altLang="en-US" sz="1600" dirty="0">
                <a:latin typeface="Consolas" panose="020B0609020204030204" pitchFamily="49" charset="0"/>
              </a:rPr>
              <a:t>프로젝트 파일들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90B8D-6D33-B04F-2452-2EA3CBCEE02F}"/>
              </a:ext>
            </a:extLst>
          </p:cNvPr>
          <p:cNvSpPr txBox="1"/>
          <p:nvPr/>
        </p:nvSpPr>
        <p:spPr>
          <a:xfrm>
            <a:off x="6731496" y="3186260"/>
            <a:ext cx="2053111" cy="3385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Git hub(</a:t>
            </a:r>
            <a:r>
              <a:rPr lang="ko-KR" altLang="en-US" sz="1600" b="1" dirty="0">
                <a:latin typeface="Consolas" panose="020B0609020204030204" pitchFamily="49" charset="0"/>
              </a:rPr>
              <a:t>코드 공유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7925529-1274-A67D-04D1-8771B6B42C71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5624627" y="3355537"/>
            <a:ext cx="1106869" cy="3547054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BDB1BB-7C47-26CB-13F7-EDAAF2EEB0F4}"/>
              </a:ext>
            </a:extLst>
          </p:cNvPr>
          <p:cNvSpPr txBox="1"/>
          <p:nvPr/>
        </p:nvSpPr>
        <p:spPr>
          <a:xfrm rot="17286588">
            <a:off x="5174441" y="4432504"/>
            <a:ext cx="1954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add/commit/Push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1A8FF-428B-BC77-5691-C5DE1A870B10}"/>
              </a:ext>
            </a:extLst>
          </p:cNvPr>
          <p:cNvSpPr txBox="1"/>
          <p:nvPr/>
        </p:nvSpPr>
        <p:spPr>
          <a:xfrm>
            <a:off x="12293024" y="6367995"/>
            <a:ext cx="2358348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Project Folder/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- </a:t>
            </a:r>
            <a:r>
              <a:rPr lang="ko-KR" altLang="en-US" sz="1600" dirty="0">
                <a:latin typeface="Consolas" panose="020B0609020204030204" pitchFamily="49" charset="0"/>
              </a:rPr>
              <a:t>프로젝트 파일들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EE853A-725C-5B29-1B86-856119BA146A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8784607" y="3355537"/>
            <a:ext cx="4687591" cy="301245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9296BDC-F9FF-3E4A-22D9-5121E2A5D269}"/>
              </a:ext>
            </a:extLst>
          </p:cNvPr>
          <p:cNvSpPr txBox="1"/>
          <p:nvPr/>
        </p:nvSpPr>
        <p:spPr>
          <a:xfrm rot="3820491">
            <a:off x="11997260" y="4314049"/>
            <a:ext cx="1608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프로그램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5CA94-9654-2DE6-4EAE-EEF0CAA0C152}"/>
              </a:ext>
            </a:extLst>
          </p:cNvPr>
          <p:cNvSpPr txBox="1"/>
          <p:nvPr/>
        </p:nvSpPr>
        <p:spPr>
          <a:xfrm>
            <a:off x="11947667" y="5888213"/>
            <a:ext cx="220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Ubuntu-Web(</a:t>
            </a:r>
            <a:r>
              <a:rPr lang="ko-KR" altLang="en-US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내부</a:t>
            </a:r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IP)</a:t>
            </a:r>
            <a:endParaRPr lang="ko-KR" altLang="en-US" sz="1600" b="1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AFF40A-1F1D-5247-4202-2BD2F1EE9D7F}"/>
              </a:ext>
            </a:extLst>
          </p:cNvPr>
          <p:cNvSpPr txBox="1"/>
          <p:nvPr/>
        </p:nvSpPr>
        <p:spPr>
          <a:xfrm>
            <a:off x="2119304" y="5138158"/>
            <a:ext cx="186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Consolas" panose="020B0609020204030204" pitchFamily="49" charset="0"/>
              </a:rPr>
              <a:t>작업용 컴퓨터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6C6DA7-329F-180E-10A8-0671528BF966}"/>
              </a:ext>
            </a:extLst>
          </p:cNvPr>
          <p:cNvSpPr/>
          <p:nvPr/>
        </p:nvSpPr>
        <p:spPr>
          <a:xfrm>
            <a:off x="9265202" y="6257050"/>
            <a:ext cx="1624419" cy="6407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movie_db</a:t>
            </a:r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C3D1F0-88FA-6FD3-CAD4-FA2EB23CF120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889621" y="6577406"/>
            <a:ext cx="1403403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DAF737-583F-732E-E670-6811CF01B414}"/>
              </a:ext>
            </a:extLst>
          </p:cNvPr>
          <p:cNvSpPr txBox="1"/>
          <p:nvPr/>
        </p:nvSpPr>
        <p:spPr>
          <a:xfrm>
            <a:off x="10461463" y="6605117"/>
            <a:ext cx="2034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내부 네트워크 연동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C2034E-02B9-347B-D0FE-B133C663058F}"/>
              </a:ext>
            </a:extLst>
          </p:cNvPr>
          <p:cNvSpPr/>
          <p:nvPr/>
        </p:nvSpPr>
        <p:spPr>
          <a:xfrm>
            <a:off x="2090067" y="5049568"/>
            <a:ext cx="3954432" cy="29295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73CA54-82D0-122E-C7EA-F2B55B2AE6C5}"/>
              </a:ext>
            </a:extLst>
          </p:cNvPr>
          <p:cNvSpPr/>
          <p:nvPr/>
        </p:nvSpPr>
        <p:spPr>
          <a:xfrm>
            <a:off x="8870619" y="4889371"/>
            <a:ext cx="6210130" cy="29864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675795-D425-6F73-364B-FC36950587FC}"/>
              </a:ext>
            </a:extLst>
          </p:cNvPr>
          <p:cNvSpPr/>
          <p:nvPr/>
        </p:nvSpPr>
        <p:spPr>
          <a:xfrm>
            <a:off x="9101723" y="5550670"/>
            <a:ext cx="2274198" cy="18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006C9-3EB6-7A04-0923-8A9D43DC3286}"/>
              </a:ext>
            </a:extLst>
          </p:cNvPr>
          <p:cNvSpPr txBox="1"/>
          <p:nvPr/>
        </p:nvSpPr>
        <p:spPr>
          <a:xfrm>
            <a:off x="9061499" y="5583163"/>
            <a:ext cx="2032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Linux</a:t>
            </a:r>
            <a:r>
              <a:rPr lang="ko-KR" altLang="en-US" sz="1600" b="1" dirty="0">
                <a:latin typeface="Consolas" panose="020B0609020204030204" pitchFamily="49" charset="0"/>
              </a:rPr>
              <a:t>운영체제 </a:t>
            </a:r>
            <a:r>
              <a:rPr lang="en-US" altLang="ko-KR" sz="1600" b="1" dirty="0">
                <a:latin typeface="Consolas" panose="020B0609020204030204" pitchFamily="49" charset="0"/>
              </a:rPr>
              <a:t>(OS)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13CE6F-85FB-4568-31E7-D6509DC135BF}"/>
              </a:ext>
            </a:extLst>
          </p:cNvPr>
          <p:cNvSpPr txBox="1"/>
          <p:nvPr/>
        </p:nvSpPr>
        <p:spPr>
          <a:xfrm>
            <a:off x="9061499" y="5838065"/>
            <a:ext cx="1958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Ubuntu-DB(</a:t>
            </a:r>
            <a:r>
              <a:rPr lang="ko-KR" altLang="en-US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내부</a:t>
            </a:r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IP)</a:t>
            </a:r>
            <a:endParaRPr lang="ko-KR" altLang="en-US" sz="1600" b="1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13D3D9-9065-7701-BDE3-34016ACD8C70}"/>
              </a:ext>
            </a:extLst>
          </p:cNvPr>
          <p:cNvSpPr txBox="1"/>
          <p:nvPr/>
        </p:nvSpPr>
        <p:spPr>
          <a:xfrm>
            <a:off x="9005664" y="5049568"/>
            <a:ext cx="186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Consolas" panose="020B0609020204030204" pitchFamily="49" charset="0"/>
              </a:rPr>
              <a:t>서버용 노트북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B3F1D00-8BD4-E3F0-82F9-8752F262C264}"/>
              </a:ext>
            </a:extLst>
          </p:cNvPr>
          <p:cNvCxnSpPr>
            <a:cxnSpLocks/>
            <a:stCxn id="21" idx="0"/>
            <a:endCxn id="37" idx="2"/>
          </p:cNvCxnSpPr>
          <p:nvPr/>
        </p:nvCxnSpPr>
        <p:spPr>
          <a:xfrm flipH="1" flipV="1">
            <a:off x="12101865" y="3510570"/>
            <a:ext cx="1370333" cy="2857425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0FEBE4-2E75-0DBF-9D1F-36BB0DD09D01}"/>
              </a:ext>
            </a:extLst>
          </p:cNvPr>
          <p:cNvSpPr txBox="1"/>
          <p:nvPr/>
        </p:nvSpPr>
        <p:spPr>
          <a:xfrm>
            <a:off x="9867139" y="3172016"/>
            <a:ext cx="4469451" cy="338554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Consolas" panose="020B0609020204030204" pitchFamily="49" charset="0"/>
              </a:rPr>
              <a:t>Iptime</a:t>
            </a:r>
            <a:r>
              <a:rPr lang="en-US" altLang="ko-KR" sz="1600" b="1" dirty="0">
                <a:latin typeface="Consolas" panose="020B0609020204030204" pitchFamily="49" charset="0"/>
              </a:rPr>
              <a:t>(</a:t>
            </a:r>
            <a:r>
              <a:rPr lang="ko-KR" altLang="en-US" sz="1600" dirty="0" err="1">
                <a:latin typeface="Consolas" panose="020B0609020204030204" pitchFamily="49" charset="0"/>
              </a:rPr>
              <a:t>포트포워딩</a:t>
            </a:r>
            <a:r>
              <a:rPr lang="ko-KR" altLang="en-US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: 22, 8080, 3306</a:t>
            </a:r>
            <a:r>
              <a:rPr lang="ko-KR" altLang="en-US" sz="1600" dirty="0">
                <a:latin typeface="Consolas" panose="020B0609020204030204" pitchFamily="49" charset="0"/>
              </a:rPr>
              <a:t>포트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1C046B-49F1-7F04-E954-8B9B9E1BF878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V="1">
            <a:off x="12101865" y="2725512"/>
            <a:ext cx="1" cy="446504"/>
          </a:xfrm>
          <a:prstGeom prst="straightConnector1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6A25813-0A58-1D38-CCFB-00858D210743}"/>
              </a:ext>
            </a:extLst>
          </p:cNvPr>
          <p:cNvSpPr txBox="1"/>
          <p:nvPr/>
        </p:nvSpPr>
        <p:spPr>
          <a:xfrm>
            <a:off x="8001000" y="2140737"/>
            <a:ext cx="8201731" cy="584775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Consolas" panose="020B0609020204030204" pitchFamily="49" charset="0"/>
              </a:rPr>
              <a:t>도메인 연결 후 웹서버 운영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(</a:t>
            </a:r>
            <a:r>
              <a:rPr lang="ko-KR" altLang="en-US" sz="1600" b="1" dirty="0">
                <a:latin typeface="Consolas" panose="020B0609020204030204" pitchFamily="49" charset="0"/>
              </a:rPr>
              <a:t>사용자 요청 → 공인</a:t>
            </a:r>
            <a:r>
              <a:rPr lang="en-US" altLang="ko-KR" sz="1600" b="1" dirty="0">
                <a:latin typeface="Consolas" panose="020B0609020204030204" pitchFamily="49" charset="0"/>
              </a:rPr>
              <a:t>IP → </a:t>
            </a:r>
            <a:r>
              <a:rPr lang="ko-KR" altLang="en-US" sz="1600" b="1" dirty="0" err="1">
                <a:latin typeface="Consolas" panose="020B0609020204030204" pitchFamily="49" charset="0"/>
              </a:rPr>
              <a:t>포트포워딩</a:t>
            </a:r>
            <a:r>
              <a:rPr lang="ko-KR" altLang="en-US" sz="1600" b="1" dirty="0">
                <a:latin typeface="Consolas" panose="020B0609020204030204" pitchFamily="49" charset="0"/>
              </a:rPr>
              <a:t> → </a:t>
            </a:r>
            <a:r>
              <a:rPr lang="en-US" altLang="ko-KR" sz="1600" b="1" dirty="0">
                <a:latin typeface="Consolas" panose="020B0609020204030204" pitchFamily="49" charset="0"/>
              </a:rPr>
              <a:t>Ubuntu-Web → </a:t>
            </a:r>
            <a:r>
              <a:rPr lang="ko-KR" altLang="en-US" sz="1600" b="1" dirty="0">
                <a:latin typeface="Consolas" panose="020B0609020204030204" pitchFamily="49" charset="0"/>
              </a:rPr>
              <a:t>데이터 조회 → 응답 반환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D372A8-85E1-AF82-F874-896795408775}"/>
              </a:ext>
            </a:extLst>
          </p:cNvPr>
          <p:cNvSpPr txBox="1"/>
          <p:nvPr/>
        </p:nvSpPr>
        <p:spPr>
          <a:xfrm rot="1938642">
            <a:off x="9711690" y="4109213"/>
            <a:ext cx="159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clone/pull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20" grpId="0"/>
      <p:bldP spid="21" grpId="0" animBg="1"/>
      <p:bldP spid="23" grpId="0"/>
      <p:bldP spid="25" grpId="0"/>
      <p:bldP spid="26" grpId="0"/>
      <p:bldP spid="27" grpId="0" animBg="1"/>
      <p:bldP spid="29" grpId="0"/>
      <p:bldP spid="30" grpId="0" animBg="1"/>
      <p:bldP spid="31" grpId="0" animBg="1"/>
      <p:bldP spid="32" grpId="0" animBg="1"/>
      <p:bldP spid="33" grpId="0"/>
      <p:bldP spid="34" grpId="0"/>
      <p:bldP spid="35" grpId="0"/>
      <p:bldP spid="37" grpId="0" animBg="1"/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리뷰가 많이 작성 되도록 홍보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222116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CC0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solidFill>
                <a:srgbClr val="0CC0D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3126897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한달에 </a:t>
            </a:r>
            <a:r>
              <a:rPr lang="en-US" altLang="ko-KR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1</a:t>
            </a: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번씩 각 리뷰 랭킹 </a:t>
            </a:r>
            <a:r>
              <a:rPr lang="en-US" altLang="ko-KR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1</a:t>
            </a: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등에게 영화티켓 제공</a:t>
            </a:r>
            <a:endParaRPr lang="en-US" sz="3999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5456339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신뢰도 높은 콘텐츠를 위해 자주 관리 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6303133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휴대폰에서도 완전히 호환되게 보완</a:t>
            </a:r>
            <a:r>
              <a:rPr lang="en-US" altLang="ko-KR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(</a:t>
            </a: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현재 호환이 안되는 건 아님</a:t>
            </a:r>
            <a:r>
              <a:rPr lang="en-US" altLang="ko-KR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)</a:t>
            </a:r>
            <a:endParaRPr lang="en-US" sz="3999" b="1" dirty="0">
              <a:solidFill>
                <a:schemeClr val="bg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615</Words>
  <Application>Microsoft Office PowerPoint</Application>
  <PresentationFormat>사용자 지정</PresentationFormat>
  <Paragraphs>108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Cascadia Mono</vt:lpstr>
      <vt:lpstr>HY엽서M</vt:lpstr>
      <vt:lpstr>HY견고딕</vt:lpstr>
      <vt:lpstr>Source Han Sans KR</vt:lpstr>
      <vt:lpstr>Do Hyeon</vt:lpstr>
      <vt:lpstr>Bruno</vt:lpstr>
      <vt:lpstr>Source Han Sans KR Medium</vt:lpstr>
      <vt:lpstr>맑은 고딕</vt:lpstr>
      <vt:lpstr>Source Han Sans KR Bold</vt:lpstr>
      <vt:lpstr>Arial Black</vt:lpstr>
      <vt:lpstr>Calibri</vt:lpstr>
      <vt:lpstr>Consolas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18</cp:revision>
  <dcterms:created xsi:type="dcterms:W3CDTF">2006-08-16T00:00:00Z</dcterms:created>
  <dcterms:modified xsi:type="dcterms:W3CDTF">2025-02-05T01:38:43Z</dcterms:modified>
  <dc:identifier>DAGbIRtN0Xk</dc:identifier>
</cp:coreProperties>
</file>